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03/04/2025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03/04/2025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42727" y="1837724"/>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altLang="es-MX" dirty="0">
                <a:solidFill>
                  <a:schemeClr val="bg2">
                    <a:lumMod val="25000"/>
                  </a:schemeClr>
                </a:solidFill>
              </a:rPr>
              <a:t>El Instituto Electoral de Coahuila, no ejecuta ninguna obra de carácter público, por lo que no se genera información alguna sobre esta fracción XXXIII del artículo 21 de la Ley de Acceso a la Información Pública para el Estado de Coahuila de Zaragoza, en el entendido de que si el Instituto efectuara algún tipo de obra publica se informará la ubicación, el monto asignado y ejercido de dicha obra. </a:t>
            </a:r>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534400" y="4226845"/>
            <a:ext cx="3278947"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XXXIII.</a:t>
            </a:r>
          </a:p>
          <a:p>
            <a:pPr algn="ctr"/>
            <a:r>
              <a:rPr lang="es-MX" sz="2400" dirty="0">
                <a:solidFill>
                  <a:schemeClr val="bg1"/>
                </a:solidFill>
                <a:latin typeface="Arial Rounded MT Bold" panose="020F0704030504030204" pitchFamily="34" charset="0"/>
              </a:rPr>
              <a:t>Georreferenciación de obras públicas.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2" name="Grupo 11">
            <a:extLst>
              <a:ext uri="{FF2B5EF4-FFF2-40B4-BE49-F238E27FC236}">
                <a16:creationId xmlns:a16="http://schemas.microsoft.com/office/drawing/2014/main" id="{772F16AA-C796-589E-5C34-5A6CDC26FD35}"/>
              </a:ext>
            </a:extLst>
          </p:cNvPr>
          <p:cNvGrpSpPr/>
          <p:nvPr/>
        </p:nvGrpSpPr>
        <p:grpSpPr>
          <a:xfrm>
            <a:off x="5202269" y="276359"/>
            <a:ext cx="2687561" cy="1521913"/>
            <a:chOff x="5515535" y="242034"/>
            <a:chExt cx="2687561" cy="1521913"/>
          </a:xfrm>
        </p:grpSpPr>
        <p:sp>
          <p:nvSpPr>
            <p:cNvPr id="13" name="Rectángulo 12">
              <a:extLst>
                <a:ext uri="{FF2B5EF4-FFF2-40B4-BE49-F238E27FC236}">
                  <a16:creationId xmlns:a16="http://schemas.microsoft.com/office/drawing/2014/main" id="{B1580029-303C-7FCA-CE33-C8B6259427C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31 de marzo de 2025</a:t>
              </a:r>
            </a:p>
          </p:txBody>
        </p:sp>
        <p:sp>
          <p:nvSpPr>
            <p:cNvPr id="14" name="Rectángulo 13">
              <a:extLst>
                <a:ext uri="{FF2B5EF4-FFF2-40B4-BE49-F238E27FC236}">
                  <a16:creationId xmlns:a16="http://schemas.microsoft.com/office/drawing/2014/main" id="{157664BF-99D5-0649-CB2F-B3BE351BDCE6}"/>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sp>
          <p:nvSpPr>
            <p:cNvPr id="15" name="Rectángulo 14">
              <a:extLst>
                <a:ext uri="{FF2B5EF4-FFF2-40B4-BE49-F238E27FC236}">
                  <a16:creationId xmlns:a16="http://schemas.microsoft.com/office/drawing/2014/main" id="{7BD1E3DF-C316-EF1A-D46A-2252FF165426}"/>
                </a:ext>
              </a:extLst>
            </p:cNvPr>
            <p:cNvSpPr/>
            <p:nvPr/>
          </p:nvSpPr>
          <p:spPr>
            <a:xfrm>
              <a:off x="5515535" y="589077"/>
              <a:ext cx="1855573"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134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74</cp:revision>
  <dcterms:created xsi:type="dcterms:W3CDTF">2018-06-12T17:38:37Z</dcterms:created>
  <dcterms:modified xsi:type="dcterms:W3CDTF">2025-04-03T16:10:53Z</dcterms:modified>
</cp:coreProperties>
</file>